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10.03.24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10.03.24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83929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Die reflexiven Verben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Les </a:t>
            </a:r>
            <a:r>
              <a:rPr lang="de-DE" dirty="0" err="1" smtClean="0"/>
              <a:t>verbes</a:t>
            </a:r>
            <a:r>
              <a:rPr lang="de-DE" dirty="0" smtClean="0"/>
              <a:t> </a:t>
            </a:r>
            <a:r>
              <a:rPr lang="de-DE" dirty="0" err="1" smtClean="0"/>
              <a:t>pronominaux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710042" y="1128954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© </a:t>
            </a:r>
            <a:r>
              <a:rPr lang="de-DE" sz="1200" dirty="0" err="1" smtClean="0"/>
              <a:t>a.dany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5211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3366FF"/>
                </a:solidFill>
              </a:rPr>
              <a:t>Die reflexiven Verben/les </a:t>
            </a:r>
            <a:r>
              <a:rPr lang="de-DE" sz="2400" dirty="0" err="1" smtClean="0">
                <a:solidFill>
                  <a:srgbClr val="3366FF"/>
                </a:solidFill>
              </a:rPr>
              <a:t>verbes</a:t>
            </a:r>
            <a:r>
              <a:rPr lang="de-DE" sz="2400" dirty="0" smtClean="0">
                <a:solidFill>
                  <a:srgbClr val="3366FF"/>
                </a:solidFill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</a:rPr>
              <a:t>pronominaux</a:t>
            </a:r>
            <a:endParaRPr lang="de-DE" sz="2400" dirty="0">
              <a:solidFill>
                <a:srgbClr val="3366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92126" y="2119257"/>
            <a:ext cx="6196405" cy="1401696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Reflexive </a:t>
            </a:r>
            <a:r>
              <a:rPr lang="de-DE" sz="2000" dirty="0" smtClean="0"/>
              <a:t>Verben kennst Du schon aus deinen ersten Französischstunden, zum Beispiel </a:t>
            </a:r>
            <a:r>
              <a:rPr lang="de-DE" sz="2000" dirty="0" smtClean="0"/>
              <a:t>aus</a:t>
            </a:r>
            <a:r>
              <a:rPr lang="de-DE" sz="2000" dirty="0" smtClean="0"/>
              <a:t> </a:t>
            </a:r>
            <a:r>
              <a:rPr lang="de-DE" sz="2000" dirty="0" smtClean="0"/>
              <a:t>Formulierungen wie </a:t>
            </a:r>
            <a:r>
              <a:rPr lang="de-DE" sz="2000" b="1" dirty="0" smtClean="0"/>
              <a:t>je </a:t>
            </a:r>
            <a:r>
              <a:rPr lang="de-DE" sz="2000" b="1" dirty="0" err="1" smtClean="0"/>
              <a:t>m‘appelle</a:t>
            </a:r>
            <a:r>
              <a:rPr lang="de-DE" sz="2000" dirty="0" smtClean="0"/>
              <a:t>, </a:t>
            </a:r>
            <a:r>
              <a:rPr lang="de-DE" sz="2000" b="1" dirty="0" smtClean="0"/>
              <a:t>tu </a:t>
            </a:r>
            <a:r>
              <a:rPr lang="de-DE" sz="2000" b="1" dirty="0" err="1" smtClean="0"/>
              <a:t>t‘appelles</a:t>
            </a:r>
            <a:r>
              <a:rPr lang="de-DE" sz="2000" b="1" dirty="0" smtClean="0"/>
              <a:t>, </a:t>
            </a:r>
            <a:r>
              <a:rPr lang="de-DE" sz="2000" b="1" dirty="0" err="1" smtClean="0"/>
              <a:t>il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s‘appelle</a:t>
            </a:r>
            <a:r>
              <a:rPr lang="de-DE" sz="2000" b="1" dirty="0" smtClean="0"/>
              <a:t>.</a:t>
            </a:r>
          </a:p>
          <a:p>
            <a:pPr marL="0" indent="0">
              <a:buNone/>
            </a:pPr>
            <a:endParaRPr lang="de-DE" sz="2000" b="1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392126" y="3759875"/>
            <a:ext cx="6668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Was ist nun das Besondere an den reflexiven Verben?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Dazu schauen wir uns das Verb „</a:t>
            </a:r>
            <a:r>
              <a:rPr lang="de-DE" b="1" dirty="0"/>
              <a:t>se </a:t>
            </a:r>
            <a:r>
              <a:rPr lang="de-DE" b="1" dirty="0" err="1"/>
              <a:t>lever</a:t>
            </a:r>
            <a:r>
              <a:rPr lang="de-DE" dirty="0"/>
              <a:t>“ (aufstehen/sich erheben) genauer an: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068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e </a:t>
            </a:r>
            <a:r>
              <a:rPr lang="de-DE" dirty="0" err="1" smtClean="0"/>
              <a:t>lever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4627" y="2065885"/>
            <a:ext cx="4855956" cy="3603812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j</a:t>
            </a:r>
            <a:r>
              <a:rPr lang="de-DE" dirty="0" smtClean="0"/>
              <a:t>e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lève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t</a:t>
            </a:r>
            <a:r>
              <a:rPr lang="de-DE" dirty="0" smtClean="0"/>
              <a:t>u </a:t>
            </a:r>
            <a:r>
              <a:rPr lang="de-DE" dirty="0" err="1" smtClean="0"/>
              <a:t>te</a:t>
            </a:r>
            <a:r>
              <a:rPr lang="de-DE" dirty="0" smtClean="0"/>
              <a:t> </a:t>
            </a:r>
            <a:r>
              <a:rPr lang="de-DE" dirty="0" err="1" smtClean="0"/>
              <a:t>lèves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err="1"/>
              <a:t>i</a:t>
            </a:r>
            <a:r>
              <a:rPr lang="de-DE" dirty="0" err="1" smtClean="0"/>
              <a:t>l</a:t>
            </a:r>
            <a:r>
              <a:rPr lang="de-DE" dirty="0" smtClean="0"/>
              <a:t>/</a:t>
            </a:r>
            <a:r>
              <a:rPr lang="de-DE" dirty="0" err="1" smtClean="0"/>
              <a:t>elle</a:t>
            </a:r>
            <a:r>
              <a:rPr lang="de-DE" dirty="0" smtClean="0"/>
              <a:t>/on se </a:t>
            </a:r>
            <a:r>
              <a:rPr lang="de-DE" dirty="0" err="1" smtClean="0"/>
              <a:t>lève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nous</a:t>
            </a:r>
            <a:r>
              <a:rPr lang="de-DE" dirty="0" smtClean="0"/>
              <a:t> </a:t>
            </a:r>
            <a:r>
              <a:rPr lang="de-DE" dirty="0" err="1" smtClean="0"/>
              <a:t>nous</a:t>
            </a:r>
            <a:r>
              <a:rPr lang="de-DE" dirty="0" smtClean="0"/>
              <a:t> </a:t>
            </a:r>
            <a:r>
              <a:rPr lang="de-DE" dirty="0" err="1" smtClean="0"/>
              <a:t>levons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err="1" smtClean="0"/>
              <a:t>vous</a:t>
            </a:r>
            <a:r>
              <a:rPr lang="de-DE" dirty="0" smtClean="0"/>
              <a:t> </a:t>
            </a:r>
            <a:r>
              <a:rPr lang="de-DE" dirty="0" err="1" smtClean="0"/>
              <a:t>vous</a:t>
            </a:r>
            <a:r>
              <a:rPr lang="de-DE" dirty="0" smtClean="0"/>
              <a:t> </a:t>
            </a:r>
            <a:r>
              <a:rPr lang="de-DE" dirty="0" err="1" smtClean="0"/>
              <a:t>levez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err="1" smtClean="0"/>
              <a:t>ils</a:t>
            </a:r>
            <a:r>
              <a:rPr lang="de-DE" dirty="0" smtClean="0"/>
              <a:t>/</a:t>
            </a:r>
            <a:r>
              <a:rPr lang="de-DE" dirty="0" err="1" smtClean="0"/>
              <a:t>elles</a:t>
            </a:r>
            <a:r>
              <a:rPr lang="de-DE" dirty="0" smtClean="0"/>
              <a:t> se </a:t>
            </a:r>
            <a:r>
              <a:rPr lang="de-DE" dirty="0" err="1" smtClean="0"/>
              <a:t>lèvent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Passé </a:t>
            </a:r>
            <a:r>
              <a:rPr lang="de-DE" dirty="0" err="1" smtClean="0"/>
              <a:t>composé</a:t>
            </a:r>
            <a:r>
              <a:rPr lang="de-DE" dirty="0" smtClean="0"/>
              <a:t>: je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suis</a:t>
            </a:r>
            <a:r>
              <a:rPr lang="de-DE" dirty="0" smtClean="0"/>
              <a:t> </a:t>
            </a:r>
            <a:r>
              <a:rPr lang="de-DE" dirty="0" err="1" smtClean="0"/>
              <a:t>levé</a:t>
            </a:r>
            <a:r>
              <a:rPr lang="de-DE" dirty="0" smtClean="0"/>
              <a:t>, </a:t>
            </a:r>
            <a:r>
              <a:rPr lang="de-DE" dirty="0" err="1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01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Merke!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1929839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 Bei den reflexiven Verben musst Du immer das zugehörige Reflexivpronomen hinzufügen.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 Das passé </a:t>
            </a:r>
            <a:r>
              <a:rPr lang="de-DE" dirty="0" err="1" smtClean="0"/>
              <a:t>composé</a:t>
            </a:r>
            <a:r>
              <a:rPr lang="de-DE" dirty="0" smtClean="0"/>
              <a:t> der reflexiven Verben wird mit </a:t>
            </a:r>
            <a:r>
              <a:rPr lang="de-DE" dirty="0" err="1" smtClean="0"/>
              <a:t>être</a:t>
            </a:r>
            <a:r>
              <a:rPr lang="de-DE" dirty="0" smtClean="0"/>
              <a:t> gebildet.</a:t>
            </a:r>
          </a:p>
          <a:p>
            <a:endParaRPr lang="de-DE" dirty="0" smtClean="0"/>
          </a:p>
          <a:p>
            <a:r>
              <a:rPr lang="de-DE" dirty="0" smtClean="0"/>
              <a:t> Die Formen der Reflexivpronomen lauten:</a:t>
            </a:r>
          </a:p>
          <a:p>
            <a:pPr marL="0" indent="0">
              <a:buNone/>
            </a:pPr>
            <a:r>
              <a:rPr lang="de-DE" dirty="0" smtClean="0"/>
              <a:t>   </a:t>
            </a:r>
            <a:r>
              <a:rPr lang="de-DE" dirty="0" err="1" smtClean="0"/>
              <a:t>me</a:t>
            </a:r>
            <a:r>
              <a:rPr lang="de-DE" dirty="0" smtClean="0"/>
              <a:t>; </a:t>
            </a:r>
            <a:r>
              <a:rPr lang="de-DE" dirty="0" err="1" smtClean="0"/>
              <a:t>te</a:t>
            </a:r>
            <a:r>
              <a:rPr lang="de-DE" dirty="0" smtClean="0"/>
              <a:t>; se/s‘; </a:t>
            </a:r>
            <a:r>
              <a:rPr lang="de-DE" dirty="0" err="1" smtClean="0"/>
              <a:t>nous</a:t>
            </a:r>
            <a:r>
              <a:rPr lang="de-DE" dirty="0" smtClean="0"/>
              <a:t>; </a:t>
            </a:r>
            <a:r>
              <a:rPr lang="de-DE" dirty="0" err="1" smtClean="0"/>
              <a:t>vous</a:t>
            </a:r>
            <a:r>
              <a:rPr lang="de-DE" dirty="0" smtClean="0"/>
              <a:t>; s/</a:t>
            </a:r>
            <a:r>
              <a:rPr lang="de-DE" dirty="0" err="1" smtClean="0"/>
              <a:t>s‘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076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Übersetze/</a:t>
            </a:r>
            <a:r>
              <a:rPr lang="de-DE" sz="3600" dirty="0" err="1" smtClean="0"/>
              <a:t>Traduis</a:t>
            </a:r>
            <a:r>
              <a:rPr lang="de-DE" sz="3600" dirty="0" smtClean="0"/>
              <a:t>: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562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1. Ich stehe auf.</a:t>
            </a:r>
            <a:endParaRPr lang="de-DE" sz="1800" dirty="0"/>
          </a:p>
        </p:txBody>
      </p:sp>
      <p:sp>
        <p:nvSpPr>
          <p:cNvPr id="6" name="Textfeld 5"/>
          <p:cNvSpPr txBox="1"/>
          <p:nvPr/>
        </p:nvSpPr>
        <p:spPr>
          <a:xfrm>
            <a:off x="2215006" y="2511254"/>
            <a:ext cx="325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Je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lève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463040" y="2862437"/>
            <a:ext cx="313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 Wir stehen auf.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930299" y="3231769"/>
            <a:ext cx="4217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Nous </a:t>
            </a:r>
            <a:r>
              <a:rPr lang="de-DE" dirty="0" err="1" smtClean="0"/>
              <a:t>nous</a:t>
            </a:r>
            <a:r>
              <a:rPr lang="de-DE" dirty="0" smtClean="0"/>
              <a:t> </a:t>
            </a:r>
            <a:r>
              <a:rPr lang="de-DE" dirty="0" err="1" smtClean="0"/>
              <a:t>levons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463040" y="3735311"/>
            <a:ext cx="335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3. Die Mädchen stehen auf.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981787" y="4136003"/>
            <a:ext cx="354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Les </a:t>
            </a:r>
            <a:r>
              <a:rPr lang="de-DE" dirty="0" err="1" smtClean="0"/>
              <a:t>filles</a:t>
            </a:r>
            <a:r>
              <a:rPr lang="de-DE" dirty="0" smtClean="0"/>
              <a:t> se </a:t>
            </a:r>
            <a:r>
              <a:rPr lang="de-DE" dirty="0" err="1" smtClean="0"/>
              <a:t>lèvent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96821" y="4534441"/>
            <a:ext cx="438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 Gestern, bin ich um 5 Uhr aufgestanden.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981787" y="5109339"/>
            <a:ext cx="373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Hier, je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suis</a:t>
            </a:r>
            <a:r>
              <a:rPr lang="de-DE" dirty="0" smtClean="0"/>
              <a:t> </a:t>
            </a:r>
            <a:r>
              <a:rPr lang="de-DE" dirty="0" err="1" smtClean="0"/>
              <a:t>lev</a:t>
            </a:r>
            <a:r>
              <a:rPr lang="de-DE" dirty="0" err="1" smtClean="0"/>
              <a:t>é,e</a:t>
            </a:r>
            <a:r>
              <a:rPr lang="de-DE" dirty="0" smtClean="0"/>
              <a:t> à </a:t>
            </a:r>
            <a:r>
              <a:rPr lang="de-DE" dirty="0" err="1" smtClean="0"/>
              <a:t>cinq</a:t>
            </a:r>
            <a:r>
              <a:rPr lang="de-DE" dirty="0" smtClean="0"/>
              <a:t> </a:t>
            </a:r>
            <a:r>
              <a:rPr lang="de-DE" dirty="0" err="1" smtClean="0"/>
              <a:t>heures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25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Pin.thmx</Template>
  <TotalTime>0</TotalTime>
  <Words>221</Words>
  <Application>Microsoft Macintosh PowerPoint</Application>
  <PresentationFormat>Bildschirmpräsentation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Pin</vt:lpstr>
      <vt:lpstr>Die reflexiven Verben</vt:lpstr>
      <vt:lpstr>Die reflexiven Verben/les verbes pronominaux</vt:lpstr>
      <vt:lpstr>se lever</vt:lpstr>
      <vt:lpstr>Merke!</vt:lpstr>
      <vt:lpstr>Übersetze/Traduis: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reflexiven Verben</dc:title>
  <dc:creator>Anke Dany</dc:creator>
  <cp:lastModifiedBy>Anke Dany</cp:lastModifiedBy>
  <cp:revision>9</cp:revision>
  <dcterms:created xsi:type="dcterms:W3CDTF">2023-07-03T13:24:26Z</dcterms:created>
  <dcterms:modified xsi:type="dcterms:W3CDTF">2024-03-10T18:16:17Z</dcterms:modified>
</cp:coreProperties>
</file>